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98" r:id="rId1"/>
    <p:sldMasterId id="2147483823" r:id="rId2"/>
  </p:sldMasterIdLst>
  <p:notesMasterIdLst>
    <p:notesMasterId r:id="rId10"/>
  </p:notesMasterIdLst>
  <p:handoutMasterIdLst>
    <p:handoutMasterId r:id="rId11"/>
  </p:handoutMasterIdLst>
  <p:sldIdLst>
    <p:sldId id="349" r:id="rId3"/>
    <p:sldId id="267" r:id="rId4"/>
    <p:sldId id="381" r:id="rId5"/>
    <p:sldId id="379" r:id="rId6"/>
    <p:sldId id="382" r:id="rId7"/>
    <p:sldId id="380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A1DD"/>
    <a:srgbClr val="1B3764"/>
    <a:srgbClr val="C4C4C4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024" autoAdjust="0"/>
    <p:restoredTop sz="96374" autoAdjust="0"/>
  </p:normalViewPr>
  <p:slideViewPr>
    <p:cSldViewPr>
      <p:cViewPr varScale="1">
        <p:scale>
          <a:sx n="67" d="100"/>
          <a:sy n="67" d="100"/>
        </p:scale>
        <p:origin x="1436" y="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205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75AEF-6AF8-074D-A4DB-F71FD6F9C37D}" type="datetimeFigureOut">
              <a:rPr lang="en-US" smtClean="0"/>
              <a:t>8/21/2021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9A6D-5233-6641-90BA-8328590F05D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54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E85D-3A3F-7B46-A18E-DF160D9D2CC7}" type="datetimeFigureOut">
              <a:rPr lang="en-US" smtClean="0"/>
              <a:t>8/21/2021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DA35F-9E58-5D40-92C1-D8C7631003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310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39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39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39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39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24253409-CFF8-41A2-953C-AE1645002510}" type="slidenum">
              <a:rPr lang="en-US" altLang="en-US"/>
              <a:pPr eaLnBrk="1" hangingPunct="1"/>
              <a:t>1</a:t>
            </a:fld>
            <a:endParaRPr lang="en-US" altLang="en-US" dirty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alt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81391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DDA35F-9E58-5D40-92C1-D8C7631003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191992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DDA35F-9E58-5D40-92C1-D8C7631003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21390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9144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131352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400"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Course/Lesson outline</a:t>
            </a:r>
          </a:p>
        </p:txBody>
      </p:sp>
    </p:spTree>
    <p:extLst>
      <p:ext uri="{BB962C8B-B14F-4D97-AF65-F5344CB8AC3E}">
        <p14:creationId xmlns:p14="http://schemas.microsoft.com/office/powerpoint/2010/main" val="1274907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Myriad Pro"/>
              </a:rPr>
              <a:t>Activity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2DE749B-ABEB-48F3-9D2B-5E513D86529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05920" y="2574545"/>
            <a:ext cx="3532160" cy="1920240"/>
          </a:xfrm>
          <a:prstGeom prst="rect">
            <a:avLst/>
          </a:prstGeom>
        </p:spPr>
      </p:pic>
      <p:pic>
        <p:nvPicPr>
          <p:cNvPr id="8" name="Picture 7" descr="bottom graphic.png">
            <a:extLst>
              <a:ext uri="{FF2B5EF4-FFF2-40B4-BE49-F238E27FC236}">
                <a16:creationId xmlns:a16="http://schemas.microsoft.com/office/drawing/2014/main" id="{7FA1B561-FD09-4177-BEFF-5AE0DBC8A7D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21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55788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ubble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79" t="67295"/>
          <a:stretch/>
        </p:blipFill>
        <p:spPr>
          <a:xfrm>
            <a:off x="4800599" y="4648199"/>
            <a:ext cx="4354443" cy="2242929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1925" y="1302039"/>
            <a:ext cx="846015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A4E754-7F02-4770-8121-961E43A23B05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Myriad Pro"/>
              </a:rPr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33412433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50360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00014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99722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29169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972" y="107462"/>
            <a:ext cx="7797800" cy="820616"/>
          </a:xfrm>
        </p:spPr>
        <p:txBody>
          <a:bodyPr anchor="ctr" anchorCtr="0">
            <a:no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35100"/>
            <a:ext cx="5111750" cy="46910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72020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56904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13691"/>
            <a:ext cx="5486400" cy="377018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523642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30710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41766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409682626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1211385"/>
            <a:ext cx="2057400" cy="4914778"/>
          </a:xfrm>
        </p:spPr>
        <p:txBody>
          <a:bodyPr vert="eaVert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11385"/>
            <a:ext cx="6019800" cy="491477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679135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908318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9144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131352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400"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Course/Lesson outline</a:t>
            </a:r>
          </a:p>
        </p:txBody>
      </p:sp>
    </p:spTree>
    <p:extLst>
      <p:ext uri="{BB962C8B-B14F-4D97-AF65-F5344CB8AC3E}">
        <p14:creationId xmlns:p14="http://schemas.microsoft.com/office/powerpoint/2010/main" val="160713555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2313" y="3480783"/>
            <a:ext cx="7772400" cy="1362075"/>
          </a:xfrm>
        </p:spPr>
        <p:txBody>
          <a:bodyPr anchor="t"/>
          <a:lstStyle>
            <a:lvl1pPr algn="ctr">
              <a:defRPr sz="4000" b="0" cap="none" baseline="0"/>
            </a:lvl1pPr>
          </a:lstStyle>
          <a:p>
            <a:r>
              <a:rPr lang="en-US" dirty="0"/>
              <a:t>Click to add Topic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1980596"/>
            <a:ext cx="7772400" cy="1500187"/>
          </a:xfrm>
        </p:spPr>
        <p:txBody>
          <a:bodyPr anchor="b"/>
          <a:lstStyle>
            <a:lvl1pPr marL="0" indent="0" algn="ctr">
              <a:buNone/>
              <a:defRPr sz="40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"Topic [letter]"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8FDC4D2C-B4F5-41A9-ABFD-D19613EFB4E4}"/>
              </a:ext>
            </a:extLst>
          </p:cNvPr>
          <p:cNvSpPr txBox="1">
            <a:spLocks/>
          </p:cNvSpPr>
          <p:nvPr userDrawn="1"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2021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51298788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218394061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086326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bottom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57520700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8" name="Picture 7" descr="choice blocks-02.png">
            <a:extLst>
              <a:ext uri="{FF2B5EF4-FFF2-40B4-BE49-F238E27FC236}">
                <a16:creationId xmlns:a16="http://schemas.microsoft.com/office/drawing/2014/main" id="{6B4ACE13-3355-4781-B102-899B69DF7A4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6248400" y="4267200"/>
            <a:ext cx="28956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270002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938496"/>
            <a:ext cx="8460150" cy="4386103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342204103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Blank for Fig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3382281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bottom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18861612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2124194"/>
            <a:ext cx="8460151" cy="401320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11" name="Picture 10" descr="choice blocks-02.png">
            <a:extLst>
              <a:ext uri="{FF2B5EF4-FFF2-40B4-BE49-F238E27FC236}">
                <a16:creationId xmlns:a16="http://schemas.microsoft.com/office/drawing/2014/main" id="{E259ACEE-8472-4B3D-B9D8-5F70F6E2B27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6248400" y="4267200"/>
            <a:ext cx="28956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393069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E353B-495C-4B36-B7B9-BDB47B8D29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AFE95E1-3B2D-4F7F-8B4B-E56698179A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Picture 100" descr="book">
            <a:extLst>
              <a:ext uri="{FF2B5EF4-FFF2-40B4-BE49-F238E27FC236}">
                <a16:creationId xmlns:a16="http://schemas.microsoft.com/office/drawing/2014/main" id="{09F59B51-C9CC-4DF6-8E10-4632928847B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2374" y="2057400"/>
            <a:ext cx="1299252" cy="1157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D5A58856-F166-4DAD-97B3-888D3997E4D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3429000"/>
            <a:ext cx="77724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15268762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483093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28024" y="2574545"/>
            <a:ext cx="3087952" cy="192024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12" name="Picture 11" descr="bottom graphic.png">
            <a:extLst>
              <a:ext uri="{FF2B5EF4-FFF2-40B4-BE49-F238E27FC236}">
                <a16:creationId xmlns:a16="http://schemas.microsoft.com/office/drawing/2014/main" id="{C4E4A9A1-6CA7-4F15-AE41-4322B294710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30334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855A9553-962E-4240-844E-734EAAE423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033E492-9AFA-4CAE-B07B-7C1C0D61D73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40831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2DE749B-ABEB-48F3-9D2B-5E513D86529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05920" y="2574545"/>
            <a:ext cx="3532160" cy="1920240"/>
          </a:xfrm>
          <a:prstGeom prst="rect">
            <a:avLst/>
          </a:prstGeom>
        </p:spPr>
      </p:pic>
      <p:pic>
        <p:nvPicPr>
          <p:cNvPr id="8" name="Picture 7" descr="bottom graphic.png">
            <a:extLst>
              <a:ext uri="{FF2B5EF4-FFF2-40B4-BE49-F238E27FC236}">
                <a16:creationId xmlns:a16="http://schemas.microsoft.com/office/drawing/2014/main" id="{7FA1B561-FD09-4177-BEFF-5AE0DBC8A7D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43175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ubble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79" t="67295"/>
          <a:stretch/>
        </p:blipFill>
        <p:spPr>
          <a:xfrm>
            <a:off x="4800599" y="4648199"/>
            <a:ext cx="4354443" cy="2242929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1925" y="1302039"/>
            <a:ext cx="846015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A4E754-7F02-4770-8121-961E43A23B05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196165461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607460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No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8193AA2-F1FD-415B-809F-52E7D4576B38}"/>
              </a:ext>
            </a:extLst>
          </p:cNvPr>
          <p:cNvSpPr/>
          <p:nvPr userDrawn="1"/>
        </p:nvSpPr>
        <p:spPr>
          <a:xfrm>
            <a:off x="0" y="0"/>
            <a:ext cx="9144000" cy="979749"/>
          </a:xfrm>
          <a:prstGeom prst="rect">
            <a:avLst/>
          </a:prstGeom>
          <a:solidFill>
            <a:schemeClr val="bg2"/>
          </a:solidFill>
          <a:ln w="2857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 err="1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7253174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23730020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hoice blocks-02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6248400" y="4267200"/>
            <a:ext cx="2895600" cy="25908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05202510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304193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5500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972" y="107462"/>
            <a:ext cx="7797800" cy="820616"/>
          </a:xfrm>
        </p:spPr>
        <p:txBody>
          <a:bodyPr anchor="ctr" anchorCtr="0">
            <a:no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35100"/>
            <a:ext cx="5111750" cy="46910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72619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56904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13691"/>
            <a:ext cx="5486400" cy="377018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523642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20622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637901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1211385"/>
            <a:ext cx="2057400" cy="4914778"/>
          </a:xfrm>
        </p:spPr>
        <p:txBody>
          <a:bodyPr vert="eaVert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11385"/>
            <a:ext cx="6019800" cy="491477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6084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2209800"/>
            <a:ext cx="8460150" cy="401320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177137"/>
            <a:ext cx="1038673" cy="908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259979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1154620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hoice blocks-02.png">
            <a:extLst>
              <a:ext uri="{FF2B5EF4-FFF2-40B4-BE49-F238E27FC236}">
                <a16:creationId xmlns:a16="http://schemas.microsoft.com/office/drawing/2014/main" id="{8DA6CE66-0146-4689-BC9F-F5623349635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6248400" y="4267200"/>
            <a:ext cx="2895600" cy="25908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177137"/>
            <a:ext cx="1038673" cy="908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259979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2209800"/>
            <a:ext cx="8460150" cy="401320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2756268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9451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28024" y="2574545"/>
            <a:ext cx="3087952" cy="192024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Myriad Pro"/>
              </a:rPr>
              <a:t>Activity</a:t>
            </a:r>
          </a:p>
        </p:txBody>
      </p:sp>
      <p:pic>
        <p:nvPicPr>
          <p:cNvPr id="12" name="Picture 11" descr="bottom graphic.png">
            <a:extLst>
              <a:ext uri="{FF2B5EF4-FFF2-40B4-BE49-F238E27FC236}">
                <a16:creationId xmlns:a16="http://schemas.microsoft.com/office/drawing/2014/main" id="{C4E4A9A1-6CA7-4F15-AE41-4322B294710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88007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F9C42393-43EC-43C0-933C-6729D4D703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43626" y="4723384"/>
            <a:ext cx="2758449" cy="1499616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8657844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slideLayout" Target="../slideLayouts/slideLayout34.xml"/><Relationship Id="rId18" Type="http://schemas.openxmlformats.org/officeDocument/2006/relationships/slideLayout" Target="../slideLayouts/slideLayout39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24.xml"/><Relationship Id="rId21" Type="http://schemas.openxmlformats.org/officeDocument/2006/relationships/slideLayout" Target="../slideLayouts/slideLayout42.xml"/><Relationship Id="rId7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33.xml"/><Relationship Id="rId17" Type="http://schemas.openxmlformats.org/officeDocument/2006/relationships/slideLayout" Target="../slideLayouts/slideLayout38.xml"/><Relationship Id="rId25" Type="http://schemas.openxmlformats.org/officeDocument/2006/relationships/theme" Target="../theme/theme2.xml"/><Relationship Id="rId2" Type="http://schemas.openxmlformats.org/officeDocument/2006/relationships/slideLayout" Target="../slideLayouts/slideLayout23.xml"/><Relationship Id="rId16" Type="http://schemas.openxmlformats.org/officeDocument/2006/relationships/slideLayout" Target="../slideLayouts/slideLayout37.xml"/><Relationship Id="rId20" Type="http://schemas.openxmlformats.org/officeDocument/2006/relationships/slideLayout" Target="../slideLayouts/slideLayout41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24" Type="http://schemas.openxmlformats.org/officeDocument/2006/relationships/slideLayout" Target="../slideLayouts/slideLayout45.xml"/><Relationship Id="rId5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36.xml"/><Relationship Id="rId23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31.xml"/><Relationship Id="rId19" Type="http://schemas.openxmlformats.org/officeDocument/2006/relationships/slideLayout" Target="../slideLayouts/slideLayout40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Relationship Id="rId14" Type="http://schemas.openxmlformats.org/officeDocument/2006/relationships/slideLayout" Target="../slideLayouts/slideLayout35.xml"/><Relationship Id="rId22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eader_stroke.png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1924" y="1307130"/>
            <a:ext cx="8460152" cy="4935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20584" y="644547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C4C4C4"/>
                </a:solidFill>
                <a:latin typeface="Arial"/>
                <a:cs typeface="Arial"/>
              </a:defRPr>
            </a:lvl1pPr>
          </a:lstStyle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2"/>
          <p:cNvSpPr txBox="1">
            <a:spLocks/>
          </p:cNvSpPr>
          <p:nvPr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2021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93832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18" r:id="rId5"/>
    <p:sldLayoutId id="2147483819" r:id="rId6"/>
    <p:sldLayoutId id="2147483816" r:id="rId7"/>
    <p:sldLayoutId id="2147483820" r:id="rId8"/>
    <p:sldLayoutId id="2147483817" r:id="rId9"/>
    <p:sldLayoutId id="2147483821" r:id="rId10"/>
    <p:sldLayoutId id="2147483810" r:id="rId11"/>
    <p:sldLayoutId id="2147483804" r:id="rId12"/>
    <p:sldLayoutId id="2147483811" r:id="rId13"/>
    <p:sldLayoutId id="2147483807" r:id="rId14"/>
    <p:sldLayoutId id="2147483808" r:id="rId15"/>
    <p:sldLayoutId id="2147483809" r:id="rId16"/>
    <p:sldLayoutId id="2147483812" r:id="rId17"/>
    <p:sldLayoutId id="2147483813" r:id="rId18"/>
    <p:sldLayoutId id="2147483814" r:id="rId19"/>
    <p:sldLayoutId id="2147483815" r:id="rId20"/>
    <p:sldLayoutId id="2147483822" r:id="rId21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kern="1200">
          <a:solidFill>
            <a:schemeClr val="bg1"/>
          </a:solidFill>
          <a:latin typeface="Myriad Pro"/>
          <a:ea typeface="+mj-ea"/>
          <a:cs typeface="Myriad Pro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eader_stroke.png"/>
          <p:cNvPicPr>
            <a:picLocks noChangeAspect="1"/>
          </p:cNvPicPr>
          <p:nvPr userDrawn="1"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1924" y="1307130"/>
            <a:ext cx="8460152" cy="4935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20584" y="644547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C4C4C4"/>
                </a:solidFill>
                <a:latin typeface="Arial"/>
                <a:cs typeface="Arial"/>
              </a:defRPr>
            </a:lvl1pPr>
          </a:lstStyle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2"/>
          <p:cNvSpPr txBox="1">
            <a:spLocks/>
          </p:cNvSpPr>
          <p:nvPr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2021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8539402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4" r:id="rId1"/>
    <p:sldLayoutId id="2147483825" r:id="rId2"/>
    <p:sldLayoutId id="2147483826" r:id="rId3"/>
    <p:sldLayoutId id="2147483827" r:id="rId4"/>
    <p:sldLayoutId id="2147483828" r:id="rId5"/>
    <p:sldLayoutId id="2147483829" r:id="rId6"/>
    <p:sldLayoutId id="2147483830" r:id="rId7"/>
    <p:sldLayoutId id="2147483831" r:id="rId8"/>
    <p:sldLayoutId id="2147483832" r:id="rId9"/>
    <p:sldLayoutId id="2147483833" r:id="rId10"/>
    <p:sldLayoutId id="2147483834" r:id="rId11"/>
    <p:sldLayoutId id="2147483835" r:id="rId12"/>
    <p:sldLayoutId id="2147483836" r:id="rId13"/>
    <p:sldLayoutId id="2147483837" r:id="rId14"/>
    <p:sldLayoutId id="2147483838" r:id="rId15"/>
    <p:sldLayoutId id="2147483839" r:id="rId16"/>
    <p:sldLayoutId id="2147483840" r:id="rId17"/>
    <p:sldLayoutId id="2147483841" r:id="rId18"/>
    <p:sldLayoutId id="2147483842" r:id="rId19"/>
    <p:sldLayoutId id="2147483843" r:id="rId20"/>
    <p:sldLayoutId id="2147483844" r:id="rId21"/>
    <p:sldLayoutId id="2147483845" r:id="rId22"/>
    <p:sldLayoutId id="2147483846" r:id="rId23"/>
    <p:sldLayoutId id="2147483847" r:id="rId24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kern="1200">
          <a:solidFill>
            <a:schemeClr val="bg1"/>
          </a:solidFill>
          <a:latin typeface="+mj-lt"/>
          <a:ea typeface="+mj-ea"/>
          <a:cs typeface="Calibri" panose="020F0502020204030204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8199F37-22E3-4215-A336-8165C384C1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Insert Symbols and Special Characters</a:t>
            </a:r>
          </a:p>
          <a:p>
            <a:r>
              <a:rPr lang="en-US" altLang="en-US" dirty="0"/>
              <a:t>Add Images to a Document</a:t>
            </a:r>
          </a:p>
          <a:p>
            <a:endParaRPr lang="en-US" altLang="en-US" dirty="0"/>
          </a:p>
          <a:p>
            <a:endParaRPr lang="en-US" altLang="en-US" dirty="0"/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Inserting Graphic Objects</a:t>
            </a:r>
          </a:p>
        </p:txBody>
      </p:sp>
    </p:spTree>
    <p:extLst>
      <p:ext uri="{BB962C8B-B14F-4D97-AF65-F5344CB8AC3E}">
        <p14:creationId xmlns:p14="http://schemas.microsoft.com/office/powerpoint/2010/main" val="1270030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95CCE3-CF82-48A8-9E18-878EC2D951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Insert Symbols and </a:t>
            </a:r>
            <a:br>
              <a:rPr lang="en-US" altLang="en-US" dirty="0"/>
            </a:br>
            <a:r>
              <a:rPr lang="en-US" altLang="en-US" dirty="0"/>
              <a:t>Special Characters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24D241-50F5-48A3-B119-15B029D74E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4C6C9B-D37E-4534-A726-BC9C1AE60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772363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DDA6826-A528-4170-B99E-9E4289011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C92627B-E05D-4E1A-8039-E96E9B1393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Symbols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DBBD7A-CAB0-46AA-8DA7-07C83DEA407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Symbols</a:t>
            </a:r>
            <a:r>
              <a:rPr lang="en-US" dirty="0"/>
              <a:t>: Characters used to represent an idea or a word, such as a copyright, trademark, or registered trademark.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08BF9F8-D726-44FC-A3BF-2495E46A46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2362134"/>
            <a:ext cx="4819650" cy="3743180"/>
          </a:xfrm>
          <a:prstGeom prst="rect">
            <a:avLst/>
          </a:prstGeom>
          <a:ln w="6350">
            <a:solidFill>
              <a:schemeClr val="bg1">
                <a:lumMod val="6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5440023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You must include the registered trademark symbol after the first instance of the organization name.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Activity: Inserting Symbols and Special Characters</a:t>
            </a:r>
          </a:p>
        </p:txBody>
      </p:sp>
      <p:sp>
        <p:nvSpPr>
          <p:cNvPr id="7" name="Rectangle 6"/>
          <p:cNvSpPr/>
          <p:nvPr/>
        </p:nvSpPr>
        <p:spPr>
          <a:xfrm>
            <a:off x="3851639" y="2245196"/>
            <a:ext cx="86433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7200" dirty="0"/>
              <a:t>®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3360965"/>
            <a:ext cx="8229600" cy="1717421"/>
          </a:xfrm>
          <a:prstGeom prst="rect">
            <a:avLst/>
          </a:prstGeom>
        </p:spPr>
      </p:pic>
      <p:cxnSp>
        <p:nvCxnSpPr>
          <p:cNvPr id="9" name="Straight Arrow Connector 8"/>
          <p:cNvCxnSpPr/>
          <p:nvPr/>
        </p:nvCxnSpPr>
        <p:spPr bwMode="auto">
          <a:xfrm flipH="1">
            <a:off x="2489201" y="2769597"/>
            <a:ext cx="1432718" cy="678535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8C64F5-36A5-4BE8-B487-9BBBF9669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95962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95CCE3-CF82-48A8-9E18-878EC2D951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Add Images to a Document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24D241-50F5-48A3-B119-15B029D74E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B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4C6C9B-D37E-4534-A726-BC9C1AE60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113305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Activity: Adding Images to a Document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3F035F4B-8012-4D06-A6C1-8B503FDA7625}"/>
              </a:ext>
            </a:extLst>
          </p:cNvPr>
          <p:cNvGrpSpPr/>
          <p:nvPr/>
        </p:nvGrpSpPr>
        <p:grpSpPr>
          <a:xfrm>
            <a:off x="152074" y="1344697"/>
            <a:ext cx="8859118" cy="4446503"/>
            <a:chOff x="152074" y="1754803"/>
            <a:chExt cx="8859118" cy="4446503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2074" y="2332381"/>
              <a:ext cx="8859118" cy="3366052"/>
            </a:xfrm>
            <a:prstGeom prst="rect">
              <a:avLst/>
            </a:prstGeom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6" name="Arc 15"/>
            <p:cNvSpPr/>
            <p:nvPr/>
          </p:nvSpPr>
          <p:spPr bwMode="auto">
            <a:xfrm>
              <a:off x="1376883" y="2048477"/>
              <a:ext cx="2280717" cy="1006799"/>
            </a:xfrm>
            <a:prstGeom prst="arc">
              <a:avLst>
                <a:gd name="adj1" fmla="val 16387192"/>
                <a:gd name="adj2" fmla="val 4000398"/>
              </a:avLst>
            </a:prstGeom>
            <a:noFill/>
            <a:ln w="57150" cap="flat" cmpd="sng" algn="ctr">
              <a:solidFill>
                <a:srgbClr val="0398CC"/>
              </a:solidFill>
              <a:prstDash val="solid"/>
              <a:round/>
              <a:headEnd type="none" w="med" len="med"/>
              <a:tailEnd type="triangle" w="med" len="med"/>
            </a:ln>
            <a:effectLst>
              <a:glow rad="38100">
                <a:schemeClr val="bg1">
                  <a:alpha val="61000"/>
                </a:schemeClr>
              </a:glo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983985" y="1754803"/>
              <a:ext cx="165782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dirty="0">
                  <a:solidFill>
                    <a:srgbClr val="0398CC"/>
                  </a:solidFill>
                </a:rPr>
                <a:t>Add a logo</a:t>
              </a: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3341770" y="5739641"/>
              <a:ext cx="230704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dirty="0">
                  <a:solidFill>
                    <a:srgbClr val="0398CC"/>
                  </a:solidFill>
                </a:rPr>
                <a:t>Add two photos</a:t>
              </a:r>
            </a:p>
          </p:txBody>
        </p:sp>
        <p:sp>
          <p:nvSpPr>
            <p:cNvPr id="20" name="Arc 19"/>
            <p:cNvSpPr/>
            <p:nvPr/>
          </p:nvSpPr>
          <p:spPr bwMode="auto">
            <a:xfrm flipH="1" flipV="1">
              <a:off x="1812898" y="3801395"/>
              <a:ext cx="2934947" cy="2169075"/>
            </a:xfrm>
            <a:prstGeom prst="arc">
              <a:avLst>
                <a:gd name="adj1" fmla="val 16268369"/>
                <a:gd name="adj2" fmla="val 4789463"/>
              </a:avLst>
            </a:prstGeom>
            <a:noFill/>
            <a:ln w="57150" cap="flat" cmpd="sng" algn="ctr">
              <a:solidFill>
                <a:srgbClr val="0398CC"/>
              </a:solidFill>
              <a:prstDash val="solid"/>
              <a:round/>
              <a:headEnd type="none" w="med" len="med"/>
              <a:tailEnd type="triangle" w="med" len="med"/>
            </a:ln>
            <a:effectLst>
              <a:glow rad="38100">
                <a:schemeClr val="bg1">
                  <a:alpha val="61000"/>
                </a:schemeClr>
              </a:glo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" name="Arc 20"/>
            <p:cNvSpPr/>
            <p:nvPr/>
          </p:nvSpPr>
          <p:spPr bwMode="auto">
            <a:xfrm flipV="1">
              <a:off x="4032739" y="4150789"/>
              <a:ext cx="3473030" cy="1831548"/>
            </a:xfrm>
            <a:prstGeom prst="arc">
              <a:avLst>
                <a:gd name="adj1" fmla="val 15897483"/>
                <a:gd name="adj2" fmla="val 3197687"/>
              </a:avLst>
            </a:prstGeom>
            <a:noFill/>
            <a:ln w="57150" cap="flat" cmpd="sng" algn="ctr">
              <a:solidFill>
                <a:srgbClr val="0398CC"/>
              </a:solidFill>
              <a:prstDash val="solid"/>
              <a:round/>
              <a:headEnd type="none" w="med" len="med"/>
              <a:tailEnd type="triangle" w="med" len="med"/>
            </a:ln>
            <a:effectLst>
              <a:glow rad="38100">
                <a:schemeClr val="bg1">
                  <a:alpha val="61000"/>
                </a:schemeClr>
              </a:glo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E72D94-65E3-49C4-96CE-AA32878280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6743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D396D27-2F4C-4135-928E-BBED315FE4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AB89CE6-ED5E-45E7-A737-8FDC4FB33EC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Which symbols and special characters do you think you'll use most often during the course of your work?</a:t>
            </a:r>
          </a:p>
          <a:p>
            <a:r>
              <a:rPr lang="en-US" dirty="0"/>
              <a:t>How do you intend to use illustrations in your documents?</a:t>
            </a:r>
          </a:p>
        </p:txBody>
      </p:sp>
    </p:spTree>
    <p:extLst>
      <p:ext uri="{BB962C8B-B14F-4D97-AF65-F5344CB8AC3E}">
        <p14:creationId xmlns:p14="http://schemas.microsoft.com/office/powerpoint/2010/main" val="1550346109"/>
      </p:ext>
    </p:extLst>
  </p:cSld>
  <p:clrMapOvr>
    <a:masterClrMapping/>
  </p:clrMapOvr>
</p:sld>
</file>

<file path=ppt/theme/theme1.xml><?xml version="1.0" encoding="utf-8"?>
<a:theme xmlns:a="http://schemas.openxmlformats.org/drawingml/2006/main" name="LO Choice">
  <a:themeElements>
    <a:clrScheme name="LO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9DDC"/>
      </a:accent1>
      <a:accent2>
        <a:srgbClr val="1D76BB"/>
      </a:accent2>
      <a:accent3>
        <a:srgbClr val="B2D237"/>
      </a:accent3>
      <a:accent4>
        <a:srgbClr val="1D3764"/>
      </a:accent4>
      <a:accent5>
        <a:srgbClr val="972883"/>
      </a:accent5>
      <a:accent6>
        <a:srgbClr val="5F1F5A"/>
      </a:accent6>
      <a:hlink>
        <a:srgbClr val="009DDC"/>
      </a:hlink>
      <a:folHlink>
        <a:srgbClr val="009DD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FF0000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 smtClean="0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76BD36C8-305F-4882-A7F2-4FEC1771BF9B}" vid="{8C8C92D2-93BC-4A65-94B1-661E8020A02F}"/>
    </a:ext>
  </a:extLst>
</a:theme>
</file>

<file path=ppt/theme/theme2.xml><?xml version="1.0" encoding="utf-8"?>
<a:theme xmlns:a="http://schemas.openxmlformats.org/drawingml/2006/main" name="1_LO Choice">
  <a:themeElements>
    <a:clrScheme name="LO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9DDC"/>
      </a:accent1>
      <a:accent2>
        <a:srgbClr val="1D76BB"/>
      </a:accent2>
      <a:accent3>
        <a:srgbClr val="B2D237"/>
      </a:accent3>
      <a:accent4>
        <a:srgbClr val="1D3764"/>
      </a:accent4>
      <a:accent5>
        <a:srgbClr val="972883"/>
      </a:accent5>
      <a:accent6>
        <a:srgbClr val="5F1F5A"/>
      </a:accent6>
      <a:hlink>
        <a:srgbClr val="009DDC"/>
      </a:hlink>
      <a:folHlink>
        <a:srgbClr val="009DDC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FF0000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 smtClean="0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6BEC0BD8-CBC1-4359-9843-D396D766E33C}" vid="{38EE8EC0-0988-43AE-A844-D998A68DC4BC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LO_Visuals_Template_3_3</Template>
  <TotalTime>114</TotalTime>
  <Words>129</Words>
  <Application>Microsoft Office PowerPoint</Application>
  <PresentationFormat>On-screen Show (4:3)</PresentationFormat>
  <Paragraphs>27</Paragraphs>
  <Slides>7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Myriad Pro</vt:lpstr>
      <vt:lpstr>LO Choice</vt:lpstr>
      <vt:lpstr>1_LO Choice</vt:lpstr>
      <vt:lpstr>Inserting Graphic Objects</vt:lpstr>
      <vt:lpstr>Insert Symbols and  Special Characters</vt:lpstr>
      <vt:lpstr>Symbols</vt:lpstr>
      <vt:lpstr>Activity: Inserting Symbols and Special Characters</vt:lpstr>
      <vt:lpstr>Add Images to a Document</vt:lpstr>
      <vt:lpstr>Activity: Adding Images to a Document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Inserting Graphic Objects</dc:title>
  <dc:creator>Laurie Perry</dc:creator>
  <cp:lastModifiedBy>HP</cp:lastModifiedBy>
  <cp:revision>8</cp:revision>
  <dcterms:created xsi:type="dcterms:W3CDTF">2018-09-13T15:31:02Z</dcterms:created>
  <dcterms:modified xsi:type="dcterms:W3CDTF">2021-08-21T11:28:28Z</dcterms:modified>
</cp:coreProperties>
</file>